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  <p:sldMasterId id="2147483714" r:id="rId2"/>
    <p:sldMasterId id="2147483725" r:id="rId3"/>
    <p:sldMasterId id="2147483836" r:id="rId4"/>
  </p:sldMasterIdLst>
  <p:notesMasterIdLst>
    <p:notesMasterId r:id="rId17"/>
  </p:notesMasterIdLst>
  <p:handoutMasterIdLst>
    <p:handoutMasterId r:id="rId18"/>
  </p:handoutMasterIdLst>
  <p:sldIdLst>
    <p:sldId id="519" r:id="rId5"/>
    <p:sldId id="538" r:id="rId6"/>
    <p:sldId id="555" r:id="rId7"/>
    <p:sldId id="549" r:id="rId8"/>
    <p:sldId id="550" r:id="rId9"/>
    <p:sldId id="552" r:id="rId10"/>
    <p:sldId id="547" r:id="rId11"/>
    <p:sldId id="556" r:id="rId12"/>
    <p:sldId id="557" r:id="rId13"/>
    <p:sldId id="540" r:id="rId14"/>
    <p:sldId id="554" r:id="rId15"/>
    <p:sldId id="543" r:id="rId16"/>
  </p:sldIdLst>
  <p:sldSz cx="13681075" cy="7705725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481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0963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64442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19257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74065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28886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183706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38512" algn="l" defTabSz="909633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CCDE317-F8AD-412E-978B-99AE5E274AE6}">
          <p14:sldIdLst>
            <p14:sldId id="519"/>
            <p14:sldId id="538"/>
            <p14:sldId id="555"/>
            <p14:sldId id="549"/>
            <p14:sldId id="550"/>
            <p14:sldId id="552"/>
            <p14:sldId id="547"/>
            <p14:sldId id="556"/>
            <p14:sldId id="557"/>
            <p14:sldId id="540"/>
            <p14:sldId id="554"/>
            <p14:sldId id="54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427">
          <p15:clr>
            <a:srgbClr val="A4A3A4"/>
          </p15:clr>
        </p15:guide>
        <p15:guide id="2" pos="430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1EFEF"/>
    <a:srgbClr val="D8EFF4"/>
    <a:srgbClr val="E04E39"/>
    <a:srgbClr val="F5F1EA"/>
    <a:srgbClr val="D4F5F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-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75" autoAdjust="0"/>
    <p:restoredTop sz="94737" autoAdjust="0"/>
  </p:normalViewPr>
  <p:slideViewPr>
    <p:cSldViewPr>
      <p:cViewPr varScale="1">
        <p:scale>
          <a:sx n="98" d="100"/>
          <a:sy n="98" d="100"/>
        </p:scale>
        <p:origin x="-546" y="-108"/>
      </p:cViewPr>
      <p:guideLst>
        <p:guide orient="horz" pos="2427"/>
        <p:guide pos="430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5659" cy="496332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8" y="0"/>
            <a:ext cx="2945659" cy="496332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BFCC50D2-EA55-4977-9C38-00CD24994358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2" y="9428585"/>
            <a:ext cx="2945659" cy="496332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8" y="9428585"/>
            <a:ext cx="2945659" cy="496332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AE438C31-BC2C-49ED-AC6C-A7FB1FD854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60216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4"/>
            <a:ext cx="2946400" cy="496809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91" y="4"/>
            <a:ext cx="2946400" cy="496809"/>
          </a:xfrm>
          <a:prstGeom prst="rect">
            <a:avLst/>
          </a:prstGeom>
        </p:spPr>
        <p:txBody>
          <a:bodyPr vert="horz" lIns="91429" tIns="45714" rIns="91429" bIns="45714" rtlCol="0"/>
          <a:lstStyle>
            <a:lvl1pPr algn="r">
              <a:defRPr sz="1200"/>
            </a:lvl1pPr>
          </a:lstStyle>
          <a:p>
            <a:fld id="{524164C1-F11D-4271-999A-C00DB3324A94}" type="datetimeFigureOut">
              <a:rPr lang="ru-RU" smtClean="0"/>
              <a:t>24.03.2026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" y="744538"/>
            <a:ext cx="66071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9" tIns="45714" rIns="91429" bIns="45714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4" y="4715715"/>
            <a:ext cx="5438775" cy="4466511"/>
          </a:xfrm>
          <a:prstGeom prst="rect">
            <a:avLst/>
          </a:prstGeom>
        </p:spPr>
        <p:txBody>
          <a:bodyPr vert="horz" lIns="91429" tIns="45714" rIns="91429" bIns="45714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245"/>
            <a:ext cx="2946400" cy="496809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91" y="9428245"/>
            <a:ext cx="2946400" cy="496809"/>
          </a:xfrm>
          <a:prstGeom prst="rect">
            <a:avLst/>
          </a:prstGeom>
        </p:spPr>
        <p:txBody>
          <a:bodyPr vert="horz" lIns="91429" tIns="45714" rIns="91429" bIns="45714" rtlCol="0" anchor="b"/>
          <a:lstStyle>
            <a:lvl1pPr algn="r">
              <a:defRPr sz="1200"/>
            </a:lvl1pPr>
          </a:lstStyle>
          <a:p>
            <a:fld id="{2B4C7D6A-3C1D-48E8-9990-EACFE27C22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9818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814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633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4442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9257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4065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8886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3706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8512" algn="l" defTabSz="909633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5D6AF5CD-8D77-4147-B015-DEA9F27E14DC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1</a:t>
            </a:fld>
            <a:endParaRPr lang="ru-RU" altLang="ru-RU" sz="1300"/>
          </a:p>
        </p:txBody>
      </p:sp>
      <p:sp>
        <p:nvSpPr>
          <p:cNvPr id="1536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2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873680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4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694677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5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7600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836613" algn="l"/>
                <a:tab pos="1674813" algn="l"/>
                <a:tab pos="2513013" algn="l"/>
              </a:tabLst>
              <a:defRPr/>
            </a:pPr>
            <a:fld id="{77479F28-6933-43E0-8EAE-1E5C586B5C6B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13"/>
                </a:spcBef>
                <a:spcAft>
                  <a:spcPts val="13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836613" algn="l"/>
                  <a:tab pos="1674813" algn="l"/>
                  <a:tab pos="2513013" algn="l"/>
                </a:tabLst>
                <a:defRPr/>
              </a:pPr>
              <a:t>6</a:t>
            </a:fld>
            <a:endParaRPr kumimoji="0" lang="ru-RU" altLang="ru-RU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37620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836613" algn="l"/>
                <a:tab pos="1674813" algn="l"/>
                <a:tab pos="2513013" algn="l"/>
              </a:tabLst>
              <a:defRPr/>
            </a:pPr>
            <a:fld id="{77479F28-6933-43E0-8EAE-1E5C586B5C6B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13"/>
                </a:spcBef>
                <a:spcAft>
                  <a:spcPts val="13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836613" algn="l"/>
                  <a:tab pos="1674813" algn="l"/>
                  <a:tab pos="2513013" algn="l"/>
                </a:tabLst>
                <a:defRPr/>
              </a:pPr>
              <a:t>7</a:t>
            </a:fld>
            <a:endParaRPr kumimoji="0" lang="ru-RU" altLang="ru-RU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142944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BC2F21B4-7C7E-3777-38C8-F1D9466787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>
            <a:extLst>
              <a:ext uri="{FF2B5EF4-FFF2-40B4-BE49-F238E27FC236}">
                <a16:creationId xmlns:a16="http://schemas.microsoft.com/office/drawing/2014/main" xmlns="" id="{2AB1B76C-89F3-7DDC-C0E6-1E7F3CDB7D48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836613" algn="l"/>
                <a:tab pos="1674813" algn="l"/>
                <a:tab pos="2513013" algn="l"/>
              </a:tabLst>
              <a:defRPr/>
            </a:pPr>
            <a:fld id="{77479F28-6933-43E0-8EAE-1E5C586B5C6B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13"/>
                </a:spcBef>
                <a:spcAft>
                  <a:spcPts val="13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836613" algn="l"/>
                  <a:tab pos="1674813" algn="l"/>
                  <a:tab pos="2513013" algn="l"/>
                </a:tabLst>
                <a:defRPr/>
              </a:pPr>
              <a:t>8</a:t>
            </a:fld>
            <a:endParaRPr kumimoji="0" lang="ru-RU" altLang="ru-RU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xmlns="" id="{D7996359-62DD-FFD6-F0FA-B4AB267060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xmlns="" id="{02995B12-EF1B-4499-5655-2C5C4218DE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855121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xmlns="" id="{A5043043-7BCC-4D1A-A5C5-9EC4D06CCF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>
            <a:extLst>
              <a:ext uri="{FF2B5EF4-FFF2-40B4-BE49-F238E27FC236}">
                <a16:creationId xmlns:a16="http://schemas.microsoft.com/office/drawing/2014/main" xmlns="" id="{F06DE361-073A-12ED-FB2C-5E3FF5A8D9F6}"/>
              </a:ext>
            </a:extLst>
          </p:cNvPr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836613" algn="l"/>
                <a:tab pos="1674813" algn="l"/>
                <a:tab pos="2513013" algn="l"/>
              </a:tabLst>
              <a:defRPr/>
            </a:pPr>
            <a:fld id="{77479F28-6933-43E0-8EAE-1E5C586B5C6B}" type="slidenum">
              <a:rPr kumimoji="0" lang="ru-RU" altLang="ru-RU" sz="13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ts val="13"/>
                </a:spcBef>
                <a:spcAft>
                  <a:spcPts val="13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  <a:tabLst>
                  <a:tab pos="836613" algn="l"/>
                  <a:tab pos="1674813" algn="l"/>
                  <a:tab pos="2513013" algn="l"/>
                </a:tabLst>
                <a:defRPr/>
              </a:pPr>
              <a:t>9</a:t>
            </a:fld>
            <a:endParaRPr kumimoji="0" lang="ru-RU" altLang="ru-RU" sz="13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16387" name="Rectangle 1">
            <a:extLst>
              <a:ext uri="{FF2B5EF4-FFF2-40B4-BE49-F238E27FC236}">
                <a16:creationId xmlns:a16="http://schemas.microsoft.com/office/drawing/2014/main" xmlns="" id="{9F84FC14-27F7-3D0F-0256-200D4CECE12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>
            <a:extLst>
              <a:ext uri="{FF2B5EF4-FFF2-40B4-BE49-F238E27FC236}">
                <a16:creationId xmlns:a16="http://schemas.microsoft.com/office/drawing/2014/main" xmlns="" id="{82A61782-EE35-C30A-7571-6209E9A38B0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0303857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10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06925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11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752022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spcBef>
                <a:spcPct val="30000"/>
              </a:spcBef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836613" algn="l"/>
                <a:tab pos="1674813" algn="l"/>
                <a:tab pos="2513013" algn="l"/>
              </a:tabLst>
              <a:defRPr sz="12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13"/>
              </a:spcBef>
              <a:spcAft>
                <a:spcPts val="13"/>
              </a:spcAft>
            </a:pPr>
            <a:fld id="{77479F28-6933-43E0-8EAE-1E5C586B5C6B}" type="slidenum">
              <a:rPr lang="ru-RU" altLang="ru-RU" sz="1300" smtClean="0"/>
              <a:pPr>
                <a:spcBef>
                  <a:spcPts val="13"/>
                </a:spcBef>
                <a:spcAft>
                  <a:spcPts val="13"/>
                </a:spcAft>
              </a:pPr>
              <a:t>12</a:t>
            </a:fld>
            <a:endParaRPr lang="ru-RU" altLang="ru-RU" sz="1300"/>
          </a:p>
        </p:txBody>
      </p:sp>
      <p:sp>
        <p:nvSpPr>
          <p:cNvPr id="1638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5250" y="754063"/>
            <a:ext cx="6607175" cy="3722687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4877"/>
            <a:ext cx="5438775" cy="4467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7822772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1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17378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8" y="1661578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00459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886589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602403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14213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27703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11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14558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9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1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10483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7" y="1678655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96" y="2823458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00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40684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9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5649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7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8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6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1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49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0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66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7439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5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1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53742633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5" y="1661578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16322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2823461"/>
            <a:ext cx="4435507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2823461"/>
            <a:ext cx="4422399" cy="3976813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8378435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602403"/>
            <a:ext cx="4435507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384780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6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4983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83" y="1602403"/>
            <a:ext cx="4422399" cy="5197841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8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614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3" y="1661582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7" y="1597980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9" y="2568580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66936981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6" y="1678654"/>
            <a:ext cx="9554415" cy="82136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93" y="2823458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00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81126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9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83351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6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5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18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7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3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295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55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14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73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61234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>
            <a:lvl1pPr>
              <a:defRPr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2823431"/>
            <a:ext cx="9554438" cy="397681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700"/>
            </a:lvl3pPr>
            <a:lvl4pPr>
              <a:defRPr sz="2300"/>
            </a:lvl4pPr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9396716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одну колонку без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49" y="1661577"/>
            <a:ext cx="9554438" cy="5138660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0240966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с заголовк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2823429"/>
            <a:ext cx="4435507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2823429"/>
            <a:ext cx="4422399" cy="3976814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0272703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в две колонки без заголовк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1602398"/>
            <a:ext cx="4435507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8112142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ле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7891890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2759913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1404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диаграммой справ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2759878" y="1602398"/>
            <a:ext cx="4422399" cy="5197842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иаграмма 4"/>
          <p:cNvSpPr>
            <a:spLocks noGrp="1"/>
          </p:cNvSpPr>
          <p:nvPr>
            <p:ph type="chart" sz="quarter" idx="15"/>
          </p:nvPr>
        </p:nvSpPr>
        <p:spPr>
          <a:xfrm>
            <a:off x="7890005" y="1602402"/>
            <a:ext cx="4433817" cy="5197843"/>
          </a:xfrm>
        </p:spPr>
        <p:txBody>
          <a:bodyPr/>
          <a:lstStyle/>
          <a:p>
            <a:r>
              <a:rPr lang="ru-RU"/>
              <a:t>Вставка диаграммы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99432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выноск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877370" y="1661580"/>
            <a:ext cx="5803713" cy="5144558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52" y="1597977"/>
            <a:ext cx="4435507" cy="5202269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" name="Текст 7"/>
          <p:cNvSpPr>
            <a:spLocks noGrp="1"/>
          </p:cNvSpPr>
          <p:nvPr>
            <p:ph type="body" sz="quarter" idx="14"/>
          </p:nvPr>
        </p:nvSpPr>
        <p:spPr>
          <a:xfrm>
            <a:off x="8213906" y="2568579"/>
            <a:ext cx="4871096" cy="382327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 sz="1300">
                <a:solidFill>
                  <a:schemeClr val="bg1"/>
                </a:solidFill>
              </a:defRPr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56941084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фото навыл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2759883" y="1678684"/>
            <a:ext cx="9554415" cy="82135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>
          <a:xfrm>
            <a:off x="2759887" y="2823429"/>
            <a:ext cx="4435477" cy="3976935"/>
          </a:xfrm>
        </p:spPr>
        <p:txBody>
          <a:bodyPr/>
          <a:lstStyle>
            <a:lvl5pPr>
              <a:defRPr sz="1300"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Рисунок 6"/>
          <p:cNvSpPr>
            <a:spLocks noGrp="1"/>
          </p:cNvSpPr>
          <p:nvPr>
            <p:ph type="pic" sz="quarter" idx="14"/>
          </p:nvPr>
        </p:nvSpPr>
        <p:spPr>
          <a:xfrm>
            <a:off x="7891890" y="2877229"/>
            <a:ext cx="5789192" cy="3923156"/>
          </a:xfrm>
        </p:spPr>
        <p:txBody>
          <a:bodyPr/>
          <a:lstStyle/>
          <a:p>
            <a:r>
              <a:rPr lang="ru-RU"/>
              <a:t>Вставка рисунка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72502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лайд с таблице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  <p:sp>
        <p:nvSpPr>
          <p:cNvPr id="9" name="Таблица 8"/>
          <p:cNvSpPr>
            <a:spLocks noGrp="1"/>
          </p:cNvSpPr>
          <p:nvPr>
            <p:ph type="tbl" sz="quarter" idx="13"/>
          </p:nvPr>
        </p:nvSpPr>
        <p:spPr>
          <a:xfrm>
            <a:off x="2759879" y="1650288"/>
            <a:ext cx="9563908" cy="5149977"/>
          </a:xfrm>
        </p:spPr>
        <p:txBody>
          <a:bodyPr/>
          <a:lstStyle/>
          <a:p>
            <a:r>
              <a:rPr lang="ru-RU"/>
              <a:t>Вставка таблицы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776439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59883" y="466023"/>
            <a:ext cx="9554415" cy="504954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1600" cap="all">
                <a:solidFill>
                  <a:srgbClr val="0077C8"/>
                </a:solidFill>
              </a:defRPr>
            </a:lvl1pPr>
            <a:lvl2pPr marL="586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72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585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446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308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17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031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6893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83A2C4-EAEE-0541-80F0-7D439BD8E73A}" type="slidenum">
              <a:rPr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056264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9513"/>
            <a:ext cx="13681075" cy="7715239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133" y="2701761"/>
            <a:ext cx="8715554" cy="1849803"/>
          </a:xfrm>
        </p:spPr>
        <p:txBody>
          <a:bodyPr anchor="b">
            <a:noAutofit/>
          </a:bodyPr>
          <a:lstStyle>
            <a:lvl1pPr algn="r">
              <a:defRPr sz="6059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1133" y="4551561"/>
            <a:ext cx="8715554" cy="1232488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130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260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390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52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651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78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911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104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8724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4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214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1" y="3034725"/>
            <a:ext cx="9646626" cy="2052367"/>
          </a:xfrm>
        </p:spPr>
        <p:txBody>
          <a:bodyPr anchor="b"/>
          <a:lstStyle>
            <a:lvl1pPr algn="l">
              <a:defRPr sz="4488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87091"/>
            <a:ext cx="9646626" cy="966755"/>
          </a:xfrm>
        </p:spPr>
        <p:txBody>
          <a:bodyPr anchor="t"/>
          <a:lstStyle>
            <a:lvl1pPr marL="0" indent="0" algn="l">
              <a:buNone/>
              <a:defRPr sz="2244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853731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0061" y="2427662"/>
            <a:ext cx="4695054" cy="436047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1635" y="2427662"/>
            <a:ext cx="4695053" cy="436048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46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278" y="2428105"/>
            <a:ext cx="4696836" cy="647494"/>
          </a:xfrm>
        </p:spPr>
        <p:txBody>
          <a:bodyPr anchor="b">
            <a:noAutofit/>
          </a:bodyPr>
          <a:lstStyle>
            <a:lvl1pPr marL="0" indent="0">
              <a:buNone/>
              <a:defRPr sz="2693" b="0"/>
            </a:lvl1pPr>
            <a:lvl2pPr marL="513024" indent="0">
              <a:buNone/>
              <a:defRPr sz="2244" b="1"/>
            </a:lvl2pPr>
            <a:lvl3pPr marL="1026048" indent="0">
              <a:buNone/>
              <a:defRPr sz="2020" b="1"/>
            </a:lvl3pPr>
            <a:lvl4pPr marL="1539072" indent="0">
              <a:buNone/>
              <a:defRPr sz="1795" b="1"/>
            </a:lvl4pPr>
            <a:lvl5pPr marL="2052096" indent="0">
              <a:buNone/>
              <a:defRPr sz="1795" b="1"/>
            </a:lvl5pPr>
            <a:lvl6pPr marL="2565121" indent="0">
              <a:buNone/>
              <a:defRPr sz="1795" b="1"/>
            </a:lvl6pPr>
            <a:lvl7pPr marL="3078145" indent="0">
              <a:buNone/>
              <a:defRPr sz="1795" b="1"/>
            </a:lvl7pPr>
            <a:lvl8pPr marL="3591169" indent="0">
              <a:buNone/>
              <a:defRPr sz="1795" b="1"/>
            </a:lvl8pPr>
            <a:lvl9pPr marL="4104193" indent="0">
              <a:buNone/>
              <a:defRPr sz="1795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278" y="3075599"/>
            <a:ext cx="4696836" cy="371254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09855" y="2428105"/>
            <a:ext cx="4696830" cy="647494"/>
          </a:xfrm>
        </p:spPr>
        <p:txBody>
          <a:bodyPr anchor="b">
            <a:noAutofit/>
          </a:bodyPr>
          <a:lstStyle>
            <a:lvl1pPr marL="0" indent="0">
              <a:buNone/>
              <a:defRPr sz="2693" b="0"/>
            </a:lvl1pPr>
            <a:lvl2pPr marL="513024" indent="0">
              <a:buNone/>
              <a:defRPr sz="2244" b="1"/>
            </a:lvl2pPr>
            <a:lvl3pPr marL="1026048" indent="0">
              <a:buNone/>
              <a:defRPr sz="2020" b="1"/>
            </a:lvl3pPr>
            <a:lvl4pPr marL="1539072" indent="0">
              <a:buNone/>
              <a:defRPr sz="1795" b="1"/>
            </a:lvl4pPr>
            <a:lvl5pPr marL="2052096" indent="0">
              <a:buNone/>
              <a:defRPr sz="1795" b="1"/>
            </a:lvl5pPr>
            <a:lvl6pPr marL="2565121" indent="0">
              <a:buNone/>
              <a:defRPr sz="1795" b="1"/>
            </a:lvl6pPr>
            <a:lvl7pPr marL="3078145" indent="0">
              <a:buNone/>
              <a:defRPr sz="1795" b="1"/>
            </a:lvl7pPr>
            <a:lvl8pPr marL="3591169" indent="0">
              <a:buNone/>
              <a:defRPr sz="1795" b="1"/>
            </a:lvl8pPr>
            <a:lvl9pPr marL="4104193" indent="0">
              <a:buNone/>
              <a:defRPr sz="1795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09856" y="3075599"/>
            <a:ext cx="4696829" cy="371254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503825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0" y="684953"/>
            <a:ext cx="9646626" cy="148406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35002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A520F5-1EBA-4E04-8267-EABF677965A3}" type="slidenum">
              <a:rPr lang="ru-RU" altLang="ru-RU" smtClean="0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66558064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1" y="1683848"/>
            <a:ext cx="4325302" cy="1436499"/>
          </a:xfrm>
        </p:spPr>
        <p:txBody>
          <a:bodyPr anchor="b">
            <a:normAutofit/>
          </a:bodyPr>
          <a:lstStyle>
            <a:lvl1pPr>
              <a:defRPr sz="2244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41883" y="578575"/>
            <a:ext cx="5064804" cy="62095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061" y="3120346"/>
            <a:ext cx="4325302" cy="2903916"/>
          </a:xfrm>
        </p:spPr>
        <p:txBody>
          <a:bodyPr>
            <a:normAutofit/>
          </a:bodyPr>
          <a:lstStyle>
            <a:lvl1pPr marL="0" indent="0">
              <a:buNone/>
              <a:defRPr sz="1571"/>
            </a:lvl1pPr>
            <a:lvl2pPr marL="512870" indent="0">
              <a:buNone/>
              <a:defRPr sz="1571"/>
            </a:lvl2pPr>
            <a:lvl3pPr marL="1025741" indent="0">
              <a:buNone/>
              <a:defRPr sz="1347"/>
            </a:lvl3pPr>
            <a:lvl4pPr marL="1538611" indent="0">
              <a:buNone/>
              <a:defRPr sz="1122"/>
            </a:lvl4pPr>
            <a:lvl5pPr marL="2051480" indent="0">
              <a:buNone/>
              <a:defRPr sz="1122"/>
            </a:lvl5pPr>
            <a:lvl6pPr marL="2564351" indent="0">
              <a:buNone/>
              <a:defRPr sz="1122"/>
            </a:lvl6pPr>
            <a:lvl7pPr marL="3077221" indent="0">
              <a:buNone/>
              <a:defRPr sz="1122"/>
            </a:lvl7pPr>
            <a:lvl8pPr marL="3590092" indent="0">
              <a:buNone/>
              <a:defRPr sz="1122"/>
            </a:lvl8pPr>
            <a:lvl9pPr marL="4102962" indent="0">
              <a:buNone/>
              <a:defRPr sz="1122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90084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1" y="5394008"/>
            <a:ext cx="9646625" cy="636793"/>
          </a:xfrm>
        </p:spPr>
        <p:txBody>
          <a:bodyPr anchor="b">
            <a:normAutofit/>
          </a:bodyPr>
          <a:lstStyle>
            <a:lvl1pPr algn="l">
              <a:defRPr sz="2693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60060" y="684954"/>
            <a:ext cx="9646626" cy="4321091"/>
          </a:xfrm>
        </p:spPr>
        <p:txBody>
          <a:bodyPr anchor="t">
            <a:normAutofit/>
          </a:bodyPr>
          <a:lstStyle>
            <a:lvl1pPr marL="0" indent="0" algn="ctr">
              <a:buNone/>
              <a:defRPr sz="1795"/>
            </a:lvl1pPr>
            <a:lvl2pPr marL="513024" indent="0">
              <a:buNone/>
              <a:defRPr sz="1795"/>
            </a:lvl2pPr>
            <a:lvl3pPr marL="1026048" indent="0">
              <a:buNone/>
              <a:defRPr sz="1795"/>
            </a:lvl3pPr>
            <a:lvl4pPr marL="1539072" indent="0">
              <a:buNone/>
              <a:defRPr sz="1795"/>
            </a:lvl4pPr>
            <a:lvl5pPr marL="2052096" indent="0">
              <a:buNone/>
              <a:defRPr sz="1795"/>
            </a:lvl5pPr>
            <a:lvl6pPr marL="2565121" indent="0">
              <a:buNone/>
              <a:defRPr sz="1795"/>
            </a:lvl6pPr>
            <a:lvl7pPr marL="3078145" indent="0">
              <a:buNone/>
              <a:defRPr sz="1795"/>
            </a:lvl7pPr>
            <a:lvl8pPr marL="3591169" indent="0">
              <a:buNone/>
              <a:defRPr sz="1795"/>
            </a:lvl8pPr>
            <a:lvl9pPr marL="4104193" indent="0">
              <a:buNone/>
              <a:defRPr sz="1795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0061" y="6030801"/>
            <a:ext cx="9646625" cy="757341"/>
          </a:xfrm>
        </p:spPr>
        <p:txBody>
          <a:bodyPr>
            <a:normAutofit/>
          </a:bodyPr>
          <a:lstStyle>
            <a:lvl1pPr marL="0" indent="0">
              <a:buNone/>
              <a:defRPr sz="1347"/>
            </a:lvl1pPr>
            <a:lvl2pPr marL="513024" indent="0">
              <a:buNone/>
              <a:defRPr sz="1347"/>
            </a:lvl2pPr>
            <a:lvl3pPr marL="1026048" indent="0">
              <a:buNone/>
              <a:defRPr sz="1122"/>
            </a:lvl3pPr>
            <a:lvl4pPr marL="1539072" indent="0">
              <a:buNone/>
              <a:defRPr sz="1010"/>
            </a:lvl4pPr>
            <a:lvl5pPr marL="2052096" indent="0">
              <a:buNone/>
              <a:defRPr sz="1010"/>
            </a:lvl5pPr>
            <a:lvl6pPr marL="2565121" indent="0">
              <a:buNone/>
              <a:defRPr sz="1010"/>
            </a:lvl6pPr>
            <a:lvl7pPr marL="3078145" indent="0">
              <a:buNone/>
              <a:defRPr sz="1010"/>
            </a:lvl7pPr>
            <a:lvl8pPr marL="3591169" indent="0">
              <a:buNone/>
              <a:defRPr sz="1010"/>
            </a:lvl8pPr>
            <a:lvl9pPr marL="4104193" indent="0">
              <a:buNone/>
              <a:defRPr sz="101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2369241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1" y="684953"/>
            <a:ext cx="9646626" cy="3824323"/>
          </a:xfrm>
        </p:spPr>
        <p:txBody>
          <a:bodyPr anchor="ctr">
            <a:normAutofit/>
          </a:bodyPr>
          <a:lstStyle>
            <a:lvl1pPr algn="l">
              <a:defRPr sz="493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22991"/>
            <a:ext cx="9646626" cy="1765150"/>
          </a:xfrm>
        </p:spPr>
        <p:txBody>
          <a:bodyPr anchor="ctr">
            <a:normAutofit/>
          </a:bodyPr>
          <a:lstStyle>
            <a:lvl1pPr marL="0" indent="0" algn="l">
              <a:buNone/>
              <a:defRPr sz="20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660576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5083" y="684953"/>
            <a:ext cx="9082714" cy="3396227"/>
          </a:xfrm>
        </p:spPr>
        <p:txBody>
          <a:bodyPr anchor="ctr">
            <a:normAutofit/>
          </a:bodyPr>
          <a:lstStyle>
            <a:lvl1pPr algn="l">
              <a:defRPr sz="493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32993" y="4081180"/>
            <a:ext cx="8106894" cy="428096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795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13024" indent="0">
              <a:buFontTx/>
              <a:buNone/>
              <a:defRPr/>
            </a:lvl2pPr>
            <a:lvl3pPr marL="1026048" indent="0">
              <a:buFontTx/>
              <a:buNone/>
              <a:defRPr/>
            </a:lvl3pPr>
            <a:lvl4pPr marL="1539072" indent="0">
              <a:buFontTx/>
              <a:buNone/>
              <a:defRPr/>
            </a:lvl4pPr>
            <a:lvl5pPr marL="2052096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22991"/>
            <a:ext cx="9646626" cy="1765150"/>
          </a:xfrm>
        </p:spPr>
        <p:txBody>
          <a:bodyPr anchor="ctr">
            <a:normAutofit/>
          </a:bodyPr>
          <a:lstStyle>
            <a:lvl1pPr marL="0" indent="0" algn="l">
              <a:buNone/>
              <a:defRPr sz="20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608051" y="888077"/>
            <a:ext cx="684054" cy="657061"/>
          </a:xfrm>
          <a:prstGeom prst="rect">
            <a:avLst/>
          </a:prstGeom>
        </p:spPr>
        <p:txBody>
          <a:bodyPr vert="horz" lIns="102608" tIns="51304" rIns="102608" bIns="51304" rtlCol="0" anchor="ctr">
            <a:noAutofit/>
          </a:bodyPr>
          <a:lstStyle/>
          <a:p>
            <a:pPr lvl="0"/>
            <a:r>
              <a:rPr lang="en-US" sz="8977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979162" y="3243366"/>
            <a:ext cx="684054" cy="657061"/>
          </a:xfrm>
          <a:prstGeom prst="rect">
            <a:avLst/>
          </a:prstGeom>
        </p:spPr>
        <p:txBody>
          <a:bodyPr vert="horz" lIns="102608" tIns="51304" rIns="102608" bIns="51304" rtlCol="0" anchor="ctr">
            <a:noAutofit/>
          </a:bodyPr>
          <a:lstStyle/>
          <a:p>
            <a:pPr lvl="0"/>
            <a:r>
              <a:rPr lang="en-US" sz="8977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5004418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0061" y="2170803"/>
            <a:ext cx="9646626" cy="2916288"/>
          </a:xfrm>
        </p:spPr>
        <p:txBody>
          <a:bodyPr anchor="b">
            <a:normAutofit/>
          </a:bodyPr>
          <a:lstStyle>
            <a:lvl1pPr algn="l">
              <a:defRPr sz="493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87091"/>
            <a:ext cx="9646626" cy="1701051"/>
          </a:xfrm>
        </p:spPr>
        <p:txBody>
          <a:bodyPr anchor="t">
            <a:normAutofit/>
          </a:bodyPr>
          <a:lstStyle>
            <a:lvl1pPr marL="0" indent="0" algn="l">
              <a:buNone/>
              <a:defRPr sz="202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5032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5083" y="684953"/>
            <a:ext cx="9082714" cy="3396227"/>
          </a:xfrm>
        </p:spPr>
        <p:txBody>
          <a:bodyPr anchor="ctr">
            <a:normAutofit/>
          </a:bodyPr>
          <a:lstStyle>
            <a:lvl1pPr algn="l">
              <a:defRPr sz="493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60059" y="4509276"/>
            <a:ext cx="9646627" cy="577815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693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13024" indent="0">
              <a:buFontTx/>
              <a:buNone/>
              <a:defRPr/>
            </a:lvl2pPr>
            <a:lvl3pPr marL="1026048" indent="0">
              <a:buFontTx/>
              <a:buNone/>
              <a:defRPr/>
            </a:lvl3pPr>
            <a:lvl4pPr marL="1539072" indent="0">
              <a:buFontTx/>
              <a:buNone/>
              <a:defRPr/>
            </a:lvl4pPr>
            <a:lvl5pPr marL="2052096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87091"/>
            <a:ext cx="9646626" cy="1701051"/>
          </a:xfrm>
        </p:spPr>
        <p:txBody>
          <a:bodyPr anchor="t">
            <a:normAutofit/>
          </a:bodyPr>
          <a:lstStyle>
            <a:lvl1pPr marL="0" indent="0" algn="l">
              <a:buNone/>
              <a:defRPr sz="20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08051" y="888077"/>
            <a:ext cx="684054" cy="657061"/>
          </a:xfrm>
          <a:prstGeom prst="rect">
            <a:avLst/>
          </a:prstGeom>
        </p:spPr>
        <p:txBody>
          <a:bodyPr vert="horz" lIns="102608" tIns="51304" rIns="102608" bIns="51304" rtlCol="0" anchor="ctr">
            <a:noAutofit/>
          </a:bodyPr>
          <a:lstStyle/>
          <a:p>
            <a:pPr lvl="0"/>
            <a:r>
              <a:rPr lang="en-US" sz="8977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979162" y="3243366"/>
            <a:ext cx="684054" cy="657061"/>
          </a:xfrm>
          <a:prstGeom prst="rect">
            <a:avLst/>
          </a:prstGeom>
        </p:spPr>
        <p:txBody>
          <a:bodyPr vert="horz" lIns="102608" tIns="51304" rIns="102608" bIns="51304" rtlCol="0" anchor="ctr">
            <a:noAutofit/>
          </a:bodyPr>
          <a:lstStyle/>
          <a:p>
            <a:pPr lvl="0"/>
            <a:r>
              <a:rPr lang="en-US" sz="8977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7978965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560" y="684953"/>
            <a:ext cx="9637127" cy="3396227"/>
          </a:xfrm>
        </p:spPr>
        <p:txBody>
          <a:bodyPr anchor="ctr">
            <a:normAutofit/>
          </a:bodyPr>
          <a:lstStyle>
            <a:lvl1pPr algn="l">
              <a:defRPr sz="4937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760059" y="4509276"/>
            <a:ext cx="9646627" cy="577815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693">
                <a:solidFill>
                  <a:schemeClr val="accent1"/>
                </a:solidFill>
              </a:defRPr>
            </a:lvl1pPr>
            <a:lvl2pPr marL="513024" indent="0">
              <a:buFontTx/>
              <a:buNone/>
              <a:defRPr/>
            </a:lvl2pPr>
            <a:lvl3pPr marL="1026048" indent="0">
              <a:buFontTx/>
              <a:buNone/>
              <a:defRPr/>
            </a:lvl3pPr>
            <a:lvl4pPr marL="1539072" indent="0">
              <a:buFontTx/>
              <a:buNone/>
              <a:defRPr/>
            </a:lvl4pPr>
            <a:lvl5pPr marL="2052096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1" y="5087091"/>
            <a:ext cx="9646626" cy="1701051"/>
          </a:xfrm>
        </p:spPr>
        <p:txBody>
          <a:bodyPr anchor="t">
            <a:normAutofit/>
          </a:bodyPr>
          <a:lstStyle>
            <a:lvl1pPr marL="0" indent="0" algn="l">
              <a:buNone/>
              <a:defRPr sz="20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13024" indent="0">
              <a:buNone/>
              <a:defRPr sz="2020">
                <a:solidFill>
                  <a:schemeClr val="tx1">
                    <a:tint val="75000"/>
                  </a:schemeClr>
                </a:solidFill>
              </a:defRPr>
            </a:lvl2pPr>
            <a:lvl3pPr marL="1026048" indent="0">
              <a:buNone/>
              <a:defRPr sz="1795">
                <a:solidFill>
                  <a:schemeClr val="tx1">
                    <a:tint val="75000"/>
                  </a:schemeClr>
                </a:solidFill>
              </a:defRPr>
            </a:lvl3pPr>
            <a:lvl4pPr marL="1539072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4pPr>
            <a:lvl5pPr marL="2052096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5pPr>
            <a:lvl6pPr marL="2565121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6pPr>
            <a:lvl7pPr marL="3078145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7pPr>
            <a:lvl8pPr marL="3591169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8pPr>
            <a:lvl9pPr marL="4104193" indent="0">
              <a:buNone/>
              <a:defRPr sz="157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3881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929503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40809" y="684953"/>
            <a:ext cx="1464098" cy="5900589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0062" y="684953"/>
            <a:ext cx="7922444" cy="590058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3/24/2026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34767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image" Target="../media/image1.emf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theme" Target="../theme/theme3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.xml"/><Relationship Id="rId13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3.xml"/><Relationship Id="rId7" Type="http://schemas.openxmlformats.org/officeDocument/2006/relationships/slideLayout" Target="../slideLayouts/slideLayout37.xml"/><Relationship Id="rId12" Type="http://schemas.openxmlformats.org/officeDocument/2006/relationships/slideLayout" Target="../slideLayouts/slideLayout42.xml"/><Relationship Id="rId17" Type="http://schemas.openxmlformats.org/officeDocument/2006/relationships/theme" Target="../theme/theme4.xml"/><Relationship Id="rId2" Type="http://schemas.openxmlformats.org/officeDocument/2006/relationships/slideLayout" Target="../slideLayouts/slideLayout32.xml"/><Relationship Id="rId16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1.xml"/><Relationship Id="rId6" Type="http://schemas.openxmlformats.org/officeDocument/2006/relationships/slideLayout" Target="../slideLayouts/slideLayout36.xml"/><Relationship Id="rId11" Type="http://schemas.openxmlformats.org/officeDocument/2006/relationships/slideLayout" Target="../slideLayouts/slideLayout41.xml"/><Relationship Id="rId5" Type="http://schemas.openxmlformats.org/officeDocument/2006/relationships/slideLayout" Target="../slideLayouts/slideLayout35.xml"/><Relationship Id="rId15" Type="http://schemas.openxmlformats.org/officeDocument/2006/relationships/slideLayout" Target="../slideLayouts/slideLayout45.xml"/><Relationship Id="rId10" Type="http://schemas.openxmlformats.org/officeDocument/2006/relationships/slideLayout" Target="../slideLayouts/slideLayout40.xml"/><Relationship Id="rId4" Type="http://schemas.openxmlformats.org/officeDocument/2006/relationships/slideLayout" Target="../slideLayouts/slideLayout34.xml"/><Relationship Id="rId9" Type="http://schemas.openxmlformats.org/officeDocument/2006/relationships/slideLayout" Target="../slideLayouts/slideLayout39.xml"/><Relationship Id="rId14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8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9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9"/>
            <a:ext cx="2121357" cy="410259"/>
          </a:xfrm>
          <a:prstGeom prst="rect">
            <a:avLst/>
          </a:prstGeom>
        </p:spPr>
        <p:txBody>
          <a:bodyPr vert="horz" lIns="120158" tIns="60078" rIns="120158" bIns="60078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5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21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12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21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12" tIns="66751" rIns="133512" bIns="66751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12" tIns="66751" rIns="133512" bIns="66751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89713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</p:sldLayoutIdLst>
  <p:hf hdr="0" dt="0"/>
  <p:txStyles>
    <p:titleStyle>
      <a:lvl1pPr algn="l" defTabSz="600779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0779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0779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313" indent="-250313" algn="l" defTabSz="600779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0779" rtl="0" eaLnBrk="1" latinLnBrk="0" hangingPunct="1">
        <a:spcBef>
          <a:spcPts val="0"/>
        </a:spcBef>
        <a:buFontTx/>
        <a:buNone/>
        <a:defRPr sz="21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0779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4290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5077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5845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6638" indent="-300393" algn="l" defTabSz="600779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00779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201562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802336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3123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3003900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604674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205462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806241" algn="l" defTabSz="6007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4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8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7" y="6903027"/>
            <a:ext cx="2121357" cy="410259"/>
          </a:xfrm>
          <a:prstGeom prst="rect">
            <a:avLst/>
          </a:prstGeom>
        </p:spPr>
        <p:txBody>
          <a:bodyPr vert="horz" lIns="120177" tIns="60088" rIns="120177" bIns="60088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9" y="560724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7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3" y="475421"/>
            <a:ext cx="321730" cy="641685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812"/>
            <a:ext cx="1592565" cy="796729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421"/>
            <a:ext cx="228732" cy="641685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28" tIns="66762" rIns="133528" bIns="66762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7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28" tIns="66762" rIns="133528" bIns="66762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018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</p:sldLayoutIdLst>
  <p:hf hdr="0" dt="0"/>
  <p:txStyles>
    <p:titleStyle>
      <a:lvl1pPr algn="l" defTabSz="600874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0874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0874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353" indent="-250353" algn="l" defTabSz="600874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0874" rtl="0" eaLnBrk="1" latinLnBrk="0" hangingPunct="1">
        <a:spcBef>
          <a:spcPts val="0"/>
        </a:spcBef>
        <a:buFontTx/>
        <a:buNone/>
        <a:defRPr sz="21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0874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4801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5673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6547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7423" indent="-300436" algn="l" defTabSz="600874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600874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20174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802614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349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3004369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605233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206113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806986" algn="l" defTabSz="60087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8787" y="1677541"/>
            <a:ext cx="9577631" cy="822095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52250" y="2818324"/>
            <a:ext cx="9584166" cy="4281213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392144" y="6903023"/>
            <a:ext cx="2121357" cy="410259"/>
          </a:xfrm>
          <a:prstGeom prst="rect">
            <a:avLst/>
          </a:prstGeom>
        </p:spPr>
        <p:txBody>
          <a:bodyPr vert="horz" lIns="120229" tIns="60112" rIns="120229" bIns="60112" rtlCol="0" anchor="ctr"/>
          <a:lstStyle>
            <a:lvl1pPr algn="l">
              <a:defRPr sz="1300" b="0" i="0">
                <a:solidFill>
                  <a:srgbClr val="0077C8"/>
                </a:solidFill>
                <a:latin typeface="Arial"/>
                <a:cs typeface="Arial"/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2441636" y="560723"/>
            <a:ext cx="643367" cy="410259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900" b="0" i="0">
                <a:solidFill>
                  <a:srgbClr val="00B2A9"/>
                </a:solidFill>
                <a:latin typeface="Arial"/>
                <a:cs typeface="Arial"/>
              </a:defRPr>
            </a:lvl1pPr>
          </a:lstStyle>
          <a:p>
            <a:fld id="{E8CC1B9C-23B7-B94D-B87E-2F844537633D}" type="slidenum">
              <a:rPr lang="ru-RU"/>
              <a:pPr/>
              <a:t>‹#›</a:t>
            </a:fld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2" y="475389"/>
            <a:ext cx="321730" cy="641686"/>
          </a:xfrm>
          <a:prstGeom prst="rect">
            <a:avLst/>
          </a:prstGeom>
          <a:solidFill>
            <a:srgbClr val="0077C8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pic>
        <p:nvPicPr>
          <p:cNvPr id="10" name="Изображение 9" descr="for_ppt_minekonom.pdf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571" y="391783"/>
            <a:ext cx="1592565" cy="79672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3452357" y="475389"/>
            <a:ext cx="228732" cy="641686"/>
          </a:xfrm>
          <a:prstGeom prst="rect">
            <a:avLst/>
          </a:prstGeom>
          <a:solidFill>
            <a:srgbClr val="00B2A9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33587" tIns="66790" rIns="133587" bIns="66790" rtlCol="0" anchor="ctr"/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752244" y="1054574"/>
            <a:ext cx="9584166" cy="51334"/>
          </a:xfrm>
          <a:prstGeom prst="rect">
            <a:avLst/>
          </a:prstGeom>
          <a:gradFill flip="none" rotWithShape="1">
            <a:gsLst>
              <a:gs pos="0">
                <a:srgbClr val="0077C8"/>
              </a:gs>
              <a:gs pos="100000">
                <a:srgbClr val="00B2A9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33587" tIns="66790" rIns="133587" bIns="667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dirty="0">
              <a:solidFill>
                <a:prstClr val="white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0855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</p:sldLayoutIdLst>
  <p:hf hdr="0" dt="0"/>
  <p:txStyles>
    <p:titleStyle>
      <a:lvl1pPr algn="l" defTabSz="601130" rtl="0" eaLnBrk="1" latinLnBrk="0" hangingPunct="1">
        <a:spcBef>
          <a:spcPct val="0"/>
        </a:spcBef>
        <a:buNone/>
        <a:defRPr sz="2700" b="1" i="0" kern="1200" cap="all">
          <a:solidFill>
            <a:schemeClr val="tx1"/>
          </a:solidFill>
          <a:latin typeface="Arial"/>
          <a:ea typeface="+mj-ea"/>
          <a:cs typeface="Arial"/>
        </a:defRPr>
      </a:lvl1pPr>
    </p:titleStyle>
    <p:bodyStyle>
      <a:lvl1pPr marL="0" indent="0" algn="l" defTabSz="601130" rtl="0" eaLnBrk="1" latinLnBrk="0" hangingPunct="1">
        <a:spcBef>
          <a:spcPts val="0"/>
        </a:spcBef>
        <a:buFontTx/>
        <a:buNone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1pPr>
      <a:lvl2pPr marL="0" indent="0" algn="l" defTabSz="601130" rtl="0" eaLnBrk="1" latinLnBrk="0" hangingPunct="1">
        <a:spcBef>
          <a:spcPts val="0"/>
        </a:spcBef>
        <a:buFontTx/>
        <a:buNone/>
        <a:defRPr sz="1900" b="1" i="0" kern="1200">
          <a:solidFill>
            <a:schemeClr val="tx1"/>
          </a:solidFill>
          <a:latin typeface="Arial"/>
          <a:ea typeface="+mn-ea"/>
          <a:cs typeface="Arial"/>
        </a:defRPr>
      </a:lvl2pPr>
      <a:lvl3pPr marL="250463" indent="-250463" algn="l" defTabSz="601130" rtl="0" eaLnBrk="1" latinLnBrk="0" hangingPunct="1">
        <a:spcBef>
          <a:spcPts val="0"/>
        </a:spcBef>
        <a:buSzPct val="80000"/>
        <a:buFont typeface="Lucida Grande"/>
        <a:buChar char="＞"/>
        <a:defRPr sz="1700" b="0" i="0" kern="1200">
          <a:solidFill>
            <a:schemeClr val="tx1"/>
          </a:solidFill>
          <a:latin typeface="Arial"/>
          <a:ea typeface="+mn-ea"/>
          <a:cs typeface="Arial"/>
        </a:defRPr>
      </a:lvl3pPr>
      <a:lvl4pPr marL="0" indent="0" algn="l" defTabSz="601130" rtl="0" eaLnBrk="1" latinLnBrk="0" hangingPunct="1">
        <a:spcBef>
          <a:spcPts val="0"/>
        </a:spcBef>
        <a:buFontTx/>
        <a:buNone/>
        <a:defRPr sz="2300" b="0" i="0" kern="1200" cap="all">
          <a:solidFill>
            <a:schemeClr val="tx1"/>
          </a:solidFill>
          <a:latin typeface="Arial"/>
          <a:ea typeface="+mn-ea"/>
          <a:cs typeface="Arial"/>
        </a:defRPr>
      </a:lvl4pPr>
      <a:lvl5pPr marL="0" indent="0" algn="l" defTabSz="601130" rtl="0" eaLnBrk="1" latinLnBrk="0" hangingPunct="1">
        <a:spcBef>
          <a:spcPts val="0"/>
        </a:spcBef>
        <a:buFontTx/>
        <a:buNone/>
        <a:defRPr sz="1300" b="0" i="0" kern="1200">
          <a:solidFill>
            <a:schemeClr val="tx1"/>
          </a:solidFill>
          <a:latin typeface="Arial"/>
          <a:ea typeface="+mn-ea"/>
          <a:cs typeface="Arial"/>
        </a:defRPr>
      </a:lvl5pPr>
      <a:lvl6pPr marL="3306220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07358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08482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09615" indent="-300571" algn="l" defTabSz="601130" rtl="0" eaLnBrk="1" latinLnBrk="0" hangingPunct="1">
        <a:spcBef>
          <a:spcPct val="20000"/>
        </a:spcBef>
        <a:buFont typeface="Arial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60113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202265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03390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4525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3005659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606787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207919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809052" algn="l" defTabSz="601130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9513"/>
            <a:ext cx="13681075" cy="7715239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0060" y="684953"/>
            <a:ext cx="9646626" cy="148406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0060" y="2427662"/>
            <a:ext cx="9646626" cy="436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085136" y="6788142"/>
            <a:ext cx="1023319" cy="4102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/>
              <a:t>19 апреля 2017 г.</a:t>
            </a:r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0061" y="6788142"/>
            <a:ext cx="7066773" cy="4102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1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639888" y="6788142"/>
            <a:ext cx="766799" cy="4102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10">
                <a:solidFill>
                  <a:schemeClr val="accent1"/>
                </a:solidFill>
              </a:defRPr>
            </a:lvl1pPr>
          </a:lstStyle>
          <a:p>
            <a:fld id="{E8CC1B9C-23B7-B94D-B87E-2F844537633D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215855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  <p:sldLayoutId id="2147483850" r:id="rId14"/>
    <p:sldLayoutId id="2147483851" r:id="rId15"/>
    <p:sldLayoutId id="2147483852" r:id="rId16"/>
  </p:sldLayoutIdLst>
  <p:hf hdr="0" dt="0"/>
  <p:txStyles>
    <p:titleStyle>
      <a:lvl1pPr algn="l" defTabSz="513024" rtl="0" eaLnBrk="1" latinLnBrk="0" hangingPunct="1">
        <a:spcBef>
          <a:spcPct val="0"/>
        </a:spcBef>
        <a:buNone/>
        <a:defRPr sz="404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768" indent="-384768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833664" indent="-320640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795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282560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571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795584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308609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821633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334657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847681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360705" indent="-256512" algn="l" defTabSz="513024" rtl="0" eaLnBrk="1" latinLnBrk="0" hangingPunct="1">
        <a:spcBef>
          <a:spcPts val="1122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47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1pPr>
      <a:lvl2pPr marL="513024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2pPr>
      <a:lvl3pPr marL="1026048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3pPr>
      <a:lvl4pPr marL="1539072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4pPr>
      <a:lvl5pPr marL="2052096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5pPr>
      <a:lvl6pPr marL="2565121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6pPr>
      <a:lvl7pPr marL="3078145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7pPr>
      <a:lvl8pPr marL="3591169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8pPr>
      <a:lvl9pPr marL="4104193" algn="l" defTabSz="513024" rtl="0" eaLnBrk="1" latinLnBrk="0" hangingPunct="1">
        <a:defRPr sz="20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0.jpeg"/><Relationship Id="rId4" Type="http://schemas.openxmlformats.org/officeDocument/2006/relationships/image" Target="../media/image9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167" y="1442"/>
            <a:ext cx="7815910" cy="35908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TextBox 1"/>
          <p:cNvSpPr txBox="1">
            <a:spLocks noChangeArrowheads="1"/>
          </p:cNvSpPr>
          <p:nvPr/>
        </p:nvSpPr>
        <p:spPr bwMode="auto">
          <a:xfrm>
            <a:off x="468028" y="1896155"/>
            <a:ext cx="11627277" cy="2730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800" tIns="41399" rIns="82800" bIns="41399">
            <a:spAutoFit/>
          </a:bodyPr>
          <a:lstStyle>
            <a:lvl1pPr>
              <a:lnSpc>
                <a:spcPct val="75000"/>
              </a:lnSpc>
              <a:spcBef>
                <a:spcPts val="1425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35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1pPr>
            <a:lvl2pPr>
              <a:lnSpc>
                <a:spcPct val="75000"/>
              </a:lnSpc>
              <a:spcBef>
                <a:spcPts val="113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5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2pPr>
            <a:lvl3pPr>
              <a:lnSpc>
                <a:spcPct val="75000"/>
              </a:lnSpc>
              <a:spcBef>
                <a:spcPts val="863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2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3pPr>
            <a:lvl4pPr>
              <a:lnSpc>
                <a:spcPct val="75000"/>
              </a:lnSpc>
              <a:spcBef>
                <a:spcPts val="575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2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4pPr>
            <a:lvl5pPr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5pPr>
            <a:lvl6pPr marL="25146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6pPr>
            <a:lvl7pPr marL="29718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7pPr>
            <a:lvl8pPr marL="34290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8pPr>
            <a:lvl9pPr marL="3886200" indent="-228600" eaLnBrk="0" fontAlgn="base" hangingPunct="0">
              <a:lnSpc>
                <a:spcPct val="75000"/>
              </a:lnSpc>
              <a:spcBef>
                <a:spcPts val="288"/>
              </a:spcBef>
              <a:spcAft>
                <a:spcPts val="13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</a:tabLst>
              <a:defRPr sz="2000">
                <a:solidFill>
                  <a:srgbClr val="000000"/>
                </a:solidFill>
                <a:latin typeface="Calibri" pitchFamily="34" charset="0"/>
                <a:ea typeface="Microsoft YaHei" pitchFamily="34" charset="-122"/>
              </a:defRPr>
            </a:lvl9pPr>
          </a:lstStyle>
          <a:p>
            <a:pPr>
              <a:lnSpc>
                <a:spcPct val="100000"/>
              </a:lnSpc>
              <a:spcBef>
                <a:spcPts val="12"/>
              </a:spcBef>
            </a:pPr>
            <a:endParaRPr lang="ru-RU" altLang="ru-RU" sz="4300" b="1" dirty="0">
              <a:solidFill>
                <a:srgbClr val="0070C0"/>
              </a:solidFill>
              <a:latin typeface="Arial" pitchFamily="34" charset="0"/>
            </a:endParaRP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4300" b="1" dirty="0">
                <a:solidFill>
                  <a:schemeClr val="tx1"/>
                </a:solidFill>
                <a:latin typeface="Arial" pitchFamily="34" charset="0"/>
              </a:rPr>
              <a:t>Отчёт Фонда «Муниципальный </a:t>
            </a:r>
          </a:p>
          <a:p>
            <a:pPr>
              <a:lnSpc>
                <a:spcPct val="100000"/>
              </a:lnSpc>
              <a:spcBef>
                <a:spcPts val="12"/>
              </a:spcBef>
            </a:pPr>
            <a:r>
              <a:rPr lang="ru-RU" altLang="ru-RU" sz="4300" b="1" dirty="0">
                <a:solidFill>
                  <a:schemeClr val="tx1"/>
                </a:solidFill>
                <a:latin typeface="Arial" pitchFamily="34" charset="0"/>
              </a:rPr>
              <a:t>Центр поддержки предпринимательства»</a:t>
            </a:r>
          </a:p>
          <a:p>
            <a:pPr algn="ctr">
              <a:lnSpc>
                <a:spcPct val="100000"/>
              </a:lnSpc>
              <a:spcBef>
                <a:spcPts val="12"/>
              </a:spcBef>
            </a:pPr>
            <a:r>
              <a:rPr lang="ru-RU" altLang="ru-RU" sz="4300" b="1" dirty="0">
                <a:solidFill>
                  <a:schemeClr val="tx1"/>
                </a:solidFill>
                <a:latin typeface="Arial" pitchFamily="34" charset="0"/>
              </a:rPr>
              <a:t>за  2025 год.</a:t>
            </a:r>
          </a:p>
        </p:txBody>
      </p:sp>
      <p:sp>
        <p:nvSpPr>
          <p:cNvPr id="2052" name="TextBox 2"/>
          <p:cNvSpPr txBox="1">
            <a:spLocks noChangeArrowheads="1"/>
          </p:cNvSpPr>
          <p:nvPr/>
        </p:nvSpPr>
        <p:spPr bwMode="auto">
          <a:xfrm>
            <a:off x="389288" y="5941991"/>
            <a:ext cx="6960039" cy="885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82800" tIns="41399" rIns="82800" bIns="41399">
            <a:spAutoFit/>
          </a:bodyPr>
          <a:lstStyle/>
          <a:p>
            <a:pPr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 sz="2800" b="1" dirty="0"/>
              <a:t>ЗОТОВА ЕВГЕНИЯ АЛЕКСАНДРОВНА </a:t>
            </a:r>
          </a:p>
          <a:p>
            <a:pPr>
              <a:lnSpc>
                <a:spcPct val="93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 sz="2800" dirty="0"/>
              <a:t>Исполнительный директор </a:t>
            </a:r>
          </a:p>
        </p:txBody>
      </p:sp>
    </p:spTree>
    <p:extLst>
      <p:ext uri="{BB962C8B-B14F-4D97-AF65-F5344CB8AC3E}">
        <p14:creationId xmlns:p14="http://schemas.microsoft.com/office/powerpoint/2010/main" val="220253764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1E9105D-4EC6-EBB9-EF7A-A1D5E8F1273C}"/>
              </a:ext>
            </a:extLst>
          </p:cNvPr>
          <p:cNvSpPr txBox="1"/>
          <p:nvPr/>
        </p:nvSpPr>
        <p:spPr>
          <a:xfrm>
            <a:off x="287810" y="540494"/>
            <a:ext cx="13249472" cy="6522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400" i="0" dirty="0">
                <a:effectLst/>
                <a:latin typeface="Arial Black" panose="020B0A04020102020204" pitchFamily="34" charset="0"/>
              </a:rPr>
              <a:t>Фонд «Муниципальный центр поддержки предпринимательства» предоставляет  поддержку субъектам малого и среднего предпринимательства Тосненского района, самозанятым гражданам и физическим лицам, которые планируют открыть свое дело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В целях создания благоприятных условий для развития малого и среднего бизнеса в Тосненском районе осуществляет следующие функции: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- информационная, консультационная, методическая поддержка субъектов малого, среднего предпринимательства, самозанятых граждан;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- предоставление консультационных услуг в рамках государственной поддержки проектов модернизации, внедрения новых технологий, выпуска и продвижения инновационной продукции, проектов в сфере импортозамещения и несырьевого экспорта;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- консультационная, образовательная и информационная поддержка проектов социального предпринимательства;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- проведение обучающих программ, семинаров, тренингов, мастер-классов для предпринимателей, самозанятых граждан, физических лиц;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- оказание содействия в популяризации предпринимательской деятельности и продвижении товаров и услуг предприятий, среди предприятий малого, среднего бизнеса;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изучение и распространение лучших практик развития и поддержки предпринимательства в других регионах Российской Федерации;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проведение форумов, конференций и других коммуникативных мероприятий;</a:t>
            </a:r>
          </a:p>
          <a:p>
            <a:pPr>
              <a:lnSpc>
                <a:spcPct val="150000"/>
              </a:lnSpc>
            </a:pPr>
            <a:r>
              <a:rPr lang="ru-RU" sz="1400" dirty="0">
                <a:latin typeface="Arial Black" panose="020B0A04020102020204" pitchFamily="34" charset="0"/>
              </a:rPr>
              <a:t>информирование о событиях в бизнес-среде и мерах поддержки предпринимателей в СМИ и на интернет-ресурсах, сопровождение и развитие портала</a:t>
            </a:r>
            <a:r>
              <a:rPr lang="en-US" sz="1400" dirty="0">
                <a:latin typeface="Arial Black" panose="020B0A04020102020204" pitchFamily="34" charset="0"/>
              </a:rPr>
              <a:t> https://tosno.813.ru/</a:t>
            </a:r>
            <a:r>
              <a:rPr lang="ru-RU" sz="1400" dirty="0">
                <a:latin typeface="Arial Black" panose="020B0A04020102020204" pitchFamily="34" charset="0"/>
              </a:rPr>
              <a:t> и групп Фонда в социальных сетях.</a:t>
            </a:r>
          </a:p>
        </p:txBody>
      </p:sp>
    </p:spTree>
    <p:extLst>
      <p:ext uri="{BB962C8B-B14F-4D97-AF65-F5344CB8AC3E}">
        <p14:creationId xmlns:p14="http://schemas.microsoft.com/office/powerpoint/2010/main" val="80224107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xmlns="" id="{6CD4FC16-6316-F38B-3C56-BE0A55F2B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altLang="ru-RU"/>
          </a:p>
        </p:txBody>
      </p:sp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xmlns="" id="{11063623-BCED-5811-9CDB-62653EFD3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A520F5-1EBA-4E04-8267-EABF677965A3}" type="slidenum">
              <a:rPr lang="ru-RU" altLang="ru-RU" smtClean="0"/>
              <a:pPr>
                <a:defRPr/>
              </a:pPr>
              <a:t>3</a:t>
            </a:fld>
            <a:endParaRPr lang="ru-RU" alt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E4C222F-42B7-5227-191E-7FCD5EDD458A}"/>
              </a:ext>
            </a:extLst>
          </p:cNvPr>
          <p:cNvSpPr txBox="1"/>
          <p:nvPr/>
        </p:nvSpPr>
        <p:spPr>
          <a:xfrm>
            <a:off x="287809" y="252462"/>
            <a:ext cx="5112568" cy="56140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Мероприятия 2025г.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✓ 12 Семинаров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✓  35 Круглых столов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✓ 5 Бизнес игр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✓  8 тренингов «Азбука Предпринимателя»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Arial Black" panose="020B0A04020102020204" pitchFamily="34" charset="0"/>
              </a:rPr>
              <a:t>✓</a:t>
            </a:r>
            <a:r>
              <a:rPr lang="ru-RU" sz="2000" b="1" dirty="0">
                <a:latin typeface="Arial Black" panose="020B0A04020102020204" pitchFamily="34" charset="0"/>
              </a:rPr>
              <a:t> 7 выездных мероприятий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000" b="1" dirty="0">
                <a:latin typeface="Arial Black" panose="020B0A04020102020204" pitchFamily="34" charset="0"/>
              </a:rPr>
              <a:t>✓ 2 встречи совместно с комитетом по МСБ ЛО в рамках муниципальной недели</a:t>
            </a:r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sz="2800" b="1" dirty="0"/>
          </a:p>
          <a:p>
            <a:pPr marL="0" marR="0" lvl="0" indent="0" algn="l" defTabSz="9144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8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xmlns="" id="{BD3DC7D0-A7E5-B724-7D88-5CA55390BD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40337" y="419099"/>
            <a:ext cx="7896200" cy="372179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3E2707A6-6444-6973-73EF-6FBEB6BC9A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4572941"/>
            <a:ext cx="7896200" cy="288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2622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1E9105D-4EC6-EBB9-EF7A-A1D5E8F1273C}"/>
              </a:ext>
            </a:extLst>
          </p:cNvPr>
          <p:cNvSpPr txBox="1"/>
          <p:nvPr/>
        </p:nvSpPr>
        <p:spPr>
          <a:xfrm>
            <a:off x="71785" y="6085110"/>
            <a:ext cx="1353750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0" i="0" dirty="0">
                <a:effectLst/>
                <a:latin typeface="Arial Black" panose="020B0A04020102020204" pitchFamily="34" charset="0"/>
              </a:rPr>
              <a:t>Ярмарки вакансий совместно с Тосненским филиалом ГКУ «Центр занятости населения Ленинградской области»  в том числе для участников СВО</a:t>
            </a:r>
            <a:endParaRPr lang="ru-RU" sz="2200" dirty="0">
              <a:latin typeface="Arial Black" panose="020B0A04020102020204" pitchFamily="34" charset="0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C74F6F56-3E73-9AF2-6492-F69BCD96485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905" y="828526"/>
            <a:ext cx="10998819" cy="5134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04387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81E9105D-4EC6-EBB9-EF7A-A1D5E8F1273C}"/>
              </a:ext>
            </a:extLst>
          </p:cNvPr>
          <p:cNvSpPr txBox="1"/>
          <p:nvPr/>
        </p:nvSpPr>
        <p:spPr>
          <a:xfrm>
            <a:off x="0" y="6301134"/>
            <a:ext cx="1360928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0" i="0" dirty="0">
                <a:effectLst/>
                <a:latin typeface="Arial Black" panose="020B0A04020102020204" pitchFamily="34" charset="0"/>
              </a:rPr>
              <a:t>Создание клуба Молодежного предпринимательства в Тосненском районе</a:t>
            </a:r>
            <a:endParaRPr lang="ru-RU" sz="2200" dirty="0">
              <a:latin typeface="Arial Black" panose="020B0A0402010202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xmlns="" id="{8EF4F13D-36E1-3402-DBCB-85CF89F977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1905" y="396479"/>
            <a:ext cx="1094521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283036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P Pangram Sans Narrow" pitchFamily="50" charset="-52"/>
                <a:ea typeface="+mn-ea"/>
                <a:cs typeface="Arial" charset="0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4E5D4DF-0335-02EC-9A53-B961375FEC76}"/>
              </a:ext>
            </a:extLst>
          </p:cNvPr>
          <p:cNvSpPr txBox="1"/>
          <p:nvPr/>
        </p:nvSpPr>
        <p:spPr>
          <a:xfrm>
            <a:off x="431825" y="6159984"/>
            <a:ext cx="129949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 Black" panose="020B0A04020102020204" pitchFamily="34" charset="0"/>
              </a:rPr>
              <a:t>Формируем делегации на Форумы Ленинградской области от Тосненского района</a:t>
            </a:r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C0E410B6-276F-938E-3BF3-79B8A4A6E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881" y="252461"/>
            <a:ext cx="10657184" cy="5907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039935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P Pangram Sans Narrow" pitchFamily="50" charset="-52"/>
                <a:ea typeface="+mn-ea"/>
                <a:cs typeface="Arial" charset="0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8707989-A89C-B0FD-B4F4-33899BD074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816" y="192742"/>
            <a:ext cx="5951165" cy="380413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FB4F759-A84D-E27A-630D-7F13E1D56A97}"/>
              </a:ext>
            </a:extLst>
          </p:cNvPr>
          <p:cNvSpPr txBox="1"/>
          <p:nvPr/>
        </p:nvSpPr>
        <p:spPr>
          <a:xfrm>
            <a:off x="595985" y="6325168"/>
            <a:ext cx="130670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Arial Black" panose="020B0A04020102020204" pitchFamily="34" charset="0"/>
              </a:rPr>
              <a:t>Фестиваль «Готов к труду и обороне» сдача нормативов ГТО и награждение.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xmlns="" id="{3FBA13FD-1079-4B82-8324-828835AE05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8329" y="2700734"/>
            <a:ext cx="8615189" cy="362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804651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1DB4AB97-695D-B274-E9B3-6A9BA54011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xmlns="" id="{DAF0D1CD-DCEB-E373-909D-457A6BA9A4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P Pangram Sans Narrow" pitchFamily="50" charset="-52"/>
                <a:ea typeface="+mn-ea"/>
                <a:cs typeface="Arial" charset="0"/>
              </a:rPr>
              <a:t>2</a:t>
            </a:r>
          </a:p>
        </p:txBody>
      </p:sp>
      <p:pic>
        <p:nvPicPr>
          <p:cNvPr id="3076" name="Picture 3">
            <a:extLst>
              <a:ext uri="{FF2B5EF4-FFF2-40B4-BE49-F238E27FC236}">
                <a16:creationId xmlns:a16="http://schemas.microsoft.com/office/drawing/2014/main" xmlns="" id="{F64FAF16-63EC-29E9-7D2E-56349CD81F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5F35E4B9-EC94-1FCD-666C-7CB5613D39A4}"/>
              </a:ext>
            </a:extLst>
          </p:cNvPr>
          <p:cNvSpPr txBox="1"/>
          <p:nvPr/>
        </p:nvSpPr>
        <p:spPr>
          <a:xfrm>
            <a:off x="1583953" y="6357041"/>
            <a:ext cx="1306700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>
                <a:latin typeface="Arial Black" panose="020B0A04020102020204" pitchFamily="34" charset="0"/>
              </a:rPr>
              <a:t>.</a:t>
            </a:r>
          </a:p>
        </p:txBody>
      </p:sp>
      <p:pic>
        <p:nvPicPr>
          <p:cNvPr id="4100" name="Picture 4">
            <a:extLst>
              <a:ext uri="{FF2B5EF4-FFF2-40B4-BE49-F238E27FC236}">
                <a16:creationId xmlns:a16="http://schemas.microsoft.com/office/drawing/2014/main" xmlns="" id="{6427E797-C09D-9134-B99A-19843539BD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8" y="36437"/>
            <a:ext cx="10274300" cy="6929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2926349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xmlns="" id="{D4182C74-D73F-019D-5CCE-7711506A27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>
            <a:extLst>
              <a:ext uri="{FF2B5EF4-FFF2-40B4-BE49-F238E27FC236}">
                <a16:creationId xmlns:a16="http://schemas.microsoft.com/office/drawing/2014/main" xmlns="" id="{96BB290C-EA71-F3B1-4E65-EF79DAC336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  <a:buFontTx/>
              <a:buNone/>
              <a:tabLst/>
              <a:defRPr/>
            </a:pPr>
            <a:r>
              <a:rPr kumimoji="0" lang="ru-RU" altLang="ru-RU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PP Pangram Sans Narrow" pitchFamily="50" charset="-52"/>
                <a:ea typeface="+mn-ea"/>
                <a:cs typeface="Arial" charset="0"/>
              </a:rPr>
              <a:t>2</a:t>
            </a:r>
          </a:p>
        </p:txBody>
      </p:sp>
      <p:pic>
        <p:nvPicPr>
          <p:cNvPr id="3076" name="Picture 3">
            <a:extLst>
              <a:ext uri="{FF2B5EF4-FFF2-40B4-BE49-F238E27FC236}">
                <a16:creationId xmlns:a16="http://schemas.microsoft.com/office/drawing/2014/main" xmlns="" id="{696E694B-C78E-84E1-3AB7-5E1618C426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33" y="955112"/>
            <a:ext cx="11804744" cy="5625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182922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736081" y="468486"/>
            <a:ext cx="84144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Arial Black" panose="020B0A04020102020204" pitchFamily="34" charset="0"/>
              </a:rPr>
              <a:t>Данные о финансовой  деятельности Фонда «МЦПП» 2024года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05" y="1758380"/>
            <a:ext cx="6380533" cy="3197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322" y="1758379"/>
            <a:ext cx="6587918" cy="3197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842134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E370255D-17D6-6DF3-3E6B-FFBACAE0CC41}"/>
              </a:ext>
            </a:extLst>
          </p:cNvPr>
          <p:cNvSpPr txBox="1"/>
          <p:nvPr/>
        </p:nvSpPr>
        <p:spPr>
          <a:xfrm>
            <a:off x="1943993" y="684510"/>
            <a:ext cx="11017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>
                <a:latin typeface="Arial Black" panose="020B0A04020102020204" pitchFamily="34" charset="0"/>
              </a:rPr>
              <a:t>Данные деятельности Фонда «МЦПП» 2025 года в сравнении</a:t>
            </a: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469" y="1064091"/>
            <a:ext cx="11377264" cy="5728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613271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3133995" y="7168687"/>
            <a:ext cx="292824" cy="359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81496" tIns="40747" rIns="81496" bIns="40747">
            <a:spAutoFit/>
          </a:bodyPr>
          <a:lstStyle/>
          <a:p>
            <a:pPr algn="r">
              <a:spcBef>
                <a:spcPts val="12"/>
              </a:spcBef>
              <a:spcAft>
                <a:spcPts val="12"/>
              </a:spcAft>
              <a:buClr>
                <a:srgbClr val="000000"/>
              </a:buClr>
              <a:buSzPct val="100000"/>
            </a:pPr>
            <a:r>
              <a:rPr lang="ru-RU" altLang="ru-RU">
                <a:solidFill>
                  <a:srgbClr val="FFFFFF"/>
                </a:solidFill>
                <a:latin typeface="PP Pangram Sans Narrow" pitchFamily="50" charset="-52"/>
              </a:rPr>
              <a:t>2</a:t>
            </a:r>
          </a:p>
        </p:txBody>
      </p:sp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37" y="6965678"/>
            <a:ext cx="13681076" cy="740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146" name="Picture 2">
            <a:extLst>
              <a:ext uri="{FF2B5EF4-FFF2-40B4-BE49-F238E27FC236}">
                <a16:creationId xmlns:a16="http://schemas.microsoft.com/office/drawing/2014/main" xmlns="" id="{8DE56BE2-B05D-3A40-AD49-776C94323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0076" y="180453"/>
            <a:ext cx="4718050" cy="678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06836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77C8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Аспект">
  <a:themeElements>
    <a:clrScheme name="Другая 2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B7DFA8"/>
      </a:hlink>
      <a:folHlink>
        <a:srgbClr val="BA6906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8C59B386-999D-4CB6-B907-9F3997C027CC}"/>
    </a:ext>
  </a:ext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20838</TotalTime>
  <Words>343</Words>
  <Application>Microsoft Office PowerPoint</Application>
  <PresentationFormat>Произвольный</PresentationFormat>
  <Paragraphs>52</Paragraphs>
  <Slides>12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4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1_Тема Office</vt:lpstr>
      <vt:lpstr>2_Тема Office</vt:lpstr>
      <vt:lpstr>3_Тема Office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Администратор</cp:lastModifiedBy>
  <cp:revision>781</cp:revision>
  <cp:lastPrinted>2023-07-25T06:14:30Z</cp:lastPrinted>
  <dcterms:modified xsi:type="dcterms:W3CDTF">2026-03-24T13:33:13Z</dcterms:modified>
</cp:coreProperties>
</file>